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8"/>
  </p:notesMasterIdLst>
  <p:sldIdLst>
    <p:sldId id="256" r:id="rId8"/>
    <p:sldId id="271" r:id="rId9"/>
    <p:sldId id="336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5" r:id="rId25"/>
    <p:sldId id="354" r:id="rId26"/>
    <p:sldId id="305" r:id="rId27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36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5"/>
            <p14:sldId id="354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121"/>
    <a:srgbClr val="700000"/>
    <a:srgbClr val="FAFAFA"/>
    <a:srgbClr val="F7F7F7"/>
    <a:srgbClr val="EEF6F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6" autoAdjust="0"/>
    <p:restoredTop sz="95628" autoAdjust="0"/>
  </p:normalViewPr>
  <p:slideViewPr>
    <p:cSldViewPr>
      <p:cViewPr>
        <p:scale>
          <a:sx n="100" d="100"/>
          <a:sy n="100" d="100"/>
        </p:scale>
        <p:origin x="72" y="46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37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Using HTML5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and CSS3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point.com/gif-jpg-png-whats-differenc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hyperlink" Target="http://stackoverflow.com/questions/419584/what-is-the-difference-between-jpg-jpeg-png-bmp-gif-tiff-i" TargetMode="External"/><Relationship Id="rId4" Type="http://schemas.openxmlformats.org/officeDocument/2006/relationships/hyperlink" Target="https://www.w3schools.com/tags/tag_img.as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4419600" cy="25907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Image Formats</a:t>
            </a:r>
          </a:p>
          <a:p>
            <a:pPr>
              <a:buFont typeface="Arial" charset="0"/>
              <a:buChar char="•"/>
            </a:pPr>
            <a:r>
              <a:rPr lang="en-US" dirty="0"/>
              <a:t>Where’s Buddy?</a:t>
            </a:r>
          </a:p>
          <a:p>
            <a:pPr>
              <a:buFont typeface="Arial" charset="0"/>
              <a:buChar char="•"/>
            </a:pPr>
            <a:r>
              <a:rPr lang="en-US" dirty="0"/>
              <a:t>Resizing Images</a:t>
            </a:r>
          </a:p>
          <a:p>
            <a:pPr>
              <a:buFont typeface="Arial" charset="0"/>
              <a:buChar char="•"/>
            </a:pPr>
            <a:r>
              <a:rPr lang="en-US" dirty="0"/>
              <a:t>Images as Links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61950"/>
            <a:ext cx="4534365" cy="355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Resizing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42950"/>
            <a:ext cx="8991600" cy="4267200"/>
          </a:xfrm>
        </p:spPr>
        <p:txBody>
          <a:bodyPr>
            <a:normAutofit/>
          </a:bodyPr>
          <a:lstStyle/>
          <a:p>
            <a:r>
              <a:rPr lang="en-US" dirty="0"/>
              <a:t>We could use the width/height attribute</a:t>
            </a:r>
          </a:p>
          <a:p>
            <a:r>
              <a:rPr lang="en-US" dirty="0"/>
              <a:t>The web server must still download the large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Better to use a program to resize the image</a:t>
            </a:r>
          </a:p>
          <a:p>
            <a:r>
              <a:rPr lang="en-US" dirty="0"/>
              <a:t>Make several sizes for different viewing devices</a:t>
            </a:r>
          </a:p>
          <a:p>
            <a:r>
              <a:rPr lang="en-US" dirty="0"/>
              <a:t>(more on that later)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703780"/>
            <a:ext cx="2271504" cy="178986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3356113" y="3052142"/>
            <a:ext cx="954157" cy="204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87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Paint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9550"/>
            <a:ext cx="1266667" cy="11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14350"/>
            <a:ext cx="1561905" cy="124761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528" y="1423874"/>
            <a:ext cx="1066667" cy="67619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915" y="1581150"/>
            <a:ext cx="5962085" cy="28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8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Paint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71550"/>
            <a:ext cx="8001000" cy="38063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757072"/>
            <a:ext cx="2552381" cy="38190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57131" y="1639957"/>
            <a:ext cx="589722" cy="215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757072"/>
            <a:ext cx="2552381" cy="38190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20" y="1409860"/>
            <a:ext cx="1095238" cy="127619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308114" y="2289314"/>
            <a:ext cx="725556" cy="344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08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Buddy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73103"/>
            <a:ext cx="3719291" cy="382589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402198"/>
            <a:ext cx="3304762" cy="254285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5705062" y="3352801"/>
            <a:ext cx="1222512" cy="344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8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Buddy’s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486150"/>
            <a:ext cx="4800600" cy="1295400"/>
          </a:xfrm>
        </p:spPr>
        <p:txBody>
          <a:bodyPr/>
          <a:lstStyle/>
          <a:p>
            <a:r>
              <a:rPr lang="en-US" dirty="0"/>
              <a:t>The page is still very long</a:t>
            </a:r>
          </a:p>
          <a:p>
            <a:r>
              <a:rPr lang="en-US" dirty="0"/>
              <a:t>Not easy to navigate</a:t>
            </a:r>
          </a:p>
          <a:p>
            <a:r>
              <a:rPr lang="en-US" dirty="0"/>
              <a:t>We need thumbnails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895350"/>
            <a:ext cx="3333454" cy="34290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28600" y="674205"/>
            <a:ext cx="4572000" cy="266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Buddy's Travels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 name is Buddy! I've been all over the world! 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Check out all the places I have been.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United States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"photos/IMG_0785.JPG"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"photos/IMG_0786.JPG"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"photos/IMG_0793.JPG"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Europe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"photos/IMG_0790.JPG"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"photos/IMG_0789.JPG"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"photos/IMG_0788.JPG"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2988366" y="1785730"/>
            <a:ext cx="2895599" cy="71893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3001618" y="2027582"/>
            <a:ext cx="2653747" cy="172940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696200" y="1200150"/>
            <a:ext cx="947531" cy="585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97957" y="1381540"/>
            <a:ext cx="437322" cy="3071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41171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8802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Thumbnails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360" y="971548"/>
            <a:ext cx="2761260" cy="275238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429" y="971548"/>
            <a:ext cx="1628571" cy="275238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71550"/>
            <a:ext cx="1676190" cy="2752381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981200" y="1885950"/>
            <a:ext cx="5638800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15340" y="2614820"/>
            <a:ext cx="699052" cy="347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366959" y="3909218"/>
            <a:ext cx="4800600" cy="914400"/>
          </a:xfrm>
        </p:spPr>
        <p:txBody>
          <a:bodyPr/>
          <a:lstStyle/>
          <a:p>
            <a:r>
              <a:rPr lang="en-US" dirty="0"/>
              <a:t>Copy “photos” to “thumbnails”</a:t>
            </a:r>
          </a:p>
          <a:p>
            <a:r>
              <a:rPr lang="en-US" dirty="0"/>
              <a:t>Resize the thumbnails photos</a:t>
            </a:r>
          </a:p>
        </p:txBody>
      </p:sp>
    </p:spTree>
    <p:extLst>
      <p:ext uri="{BB962C8B-B14F-4D97-AF65-F5344CB8AC3E}">
        <p14:creationId xmlns:p14="http://schemas.microsoft.com/office/powerpoint/2010/main" val="54839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5638800" cy="609600"/>
          </a:xfrm>
        </p:spPr>
        <p:txBody>
          <a:bodyPr/>
          <a:lstStyle/>
          <a:p>
            <a:r>
              <a:rPr lang="en-US" dirty="0"/>
              <a:t>Using the Thumbnails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804583"/>
            <a:ext cx="4572000" cy="3043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Buddy's Travels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 name is Buddy! I've been all over the world! 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Check out all the places I have been.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"photos/IMG_0794.JPG"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"300"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United States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"thumbnails/IMG_0785.JPG"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"thumbnails/IMG_0786.JPG"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"thumbnails/IMG_0793.JPG"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Europe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"thumbnails/IMG_0790.JPG"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"thumbnails/IMG_0789.JPG"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"thumbnails/IMG_0788.JPG"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23777"/>
            <a:ext cx="3000067" cy="468103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123949" y="2219325"/>
            <a:ext cx="1000125" cy="571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3986070"/>
            <a:ext cx="4800600" cy="857250"/>
          </a:xfrm>
        </p:spPr>
        <p:txBody>
          <a:bodyPr/>
          <a:lstStyle/>
          <a:p>
            <a:r>
              <a:rPr lang="en-US" dirty="0"/>
              <a:t>The &lt;</a:t>
            </a:r>
            <a:r>
              <a:rPr lang="en-US" dirty="0" err="1"/>
              <a:t>img</a:t>
            </a:r>
            <a:r>
              <a:rPr lang="en-US" dirty="0"/>
              <a:t>&gt; is an inline element</a:t>
            </a:r>
          </a:p>
          <a:p>
            <a:r>
              <a:rPr lang="en-US" dirty="0"/>
              <a:t>The big images wrapped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55100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59314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5486400" cy="609600"/>
          </a:xfrm>
        </p:spPr>
        <p:txBody>
          <a:bodyPr/>
          <a:lstStyle/>
          <a:p>
            <a:r>
              <a:rPr lang="en-US" dirty="0"/>
              <a:t>Describe Each Photo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85750"/>
            <a:ext cx="3276600" cy="344356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04800" y="723902"/>
            <a:ext cx="4880113" cy="4242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Where's Buddy?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style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"text/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css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#eaf3da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style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Nashville, Tennessee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 met country music super-star Taylor Swift 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in line at the grocery store.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"../photos/IMG_0793.JPG"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html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65713" y="3969681"/>
            <a:ext cx="4800600" cy="857250"/>
          </a:xfrm>
        </p:spPr>
        <p:txBody>
          <a:bodyPr/>
          <a:lstStyle/>
          <a:p>
            <a:r>
              <a:rPr lang="en-US" dirty="0"/>
              <a:t>Separate HTML page for each photo</a:t>
            </a:r>
          </a:p>
          <a:p>
            <a:r>
              <a:rPr lang="en-US" dirty="0"/>
              <a:t>Use the full-size photos here</a:t>
            </a:r>
          </a:p>
        </p:txBody>
      </p:sp>
      <p:sp>
        <p:nvSpPr>
          <p:cNvPr id="8" name="Rectangle 7"/>
          <p:cNvSpPr/>
          <p:nvPr/>
        </p:nvSpPr>
        <p:spPr>
          <a:xfrm>
            <a:off x="1476789" y="3883301"/>
            <a:ext cx="954157" cy="204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6081" y="66675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nashville.html</a:t>
            </a:r>
          </a:p>
        </p:txBody>
      </p:sp>
    </p:spTree>
    <p:extLst>
      <p:ext uri="{BB962C8B-B14F-4D97-AF65-F5344CB8AC3E}">
        <p14:creationId xmlns:p14="http://schemas.microsoft.com/office/powerpoint/2010/main" val="216386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538" y="3090245"/>
            <a:ext cx="1706262" cy="180299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4267200" cy="609600"/>
          </a:xfrm>
        </p:spPr>
        <p:txBody>
          <a:bodyPr/>
          <a:lstStyle/>
          <a:p>
            <a:r>
              <a:rPr lang="en-US" dirty="0"/>
              <a:t>Images as Links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5713" y="1477142"/>
            <a:ext cx="6096000" cy="3649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&lt;h1&gt;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Buddy's Travels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&lt;/h1&gt;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 name is Buddy! I've been all over the world! Check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out all the places I have been.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"photos/IMG_0794.JPG"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"300"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United States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"html/huntsville.html"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"thumbnails/IMG_0785.JPG"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"html/idaho.html"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"thumbnails/IMG_0786.JPG"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"html/nashville.html"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"thumbnails/IMG_0793.JPG"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Europe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"html/rome.html"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"thumbnails/IMG_0790.JPG"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"html/france.html"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"thumbnails/IMG_0789.JPG"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"html/venice.html"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"thumbnails/IMG_0788.JPG"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039" y="196240"/>
            <a:ext cx="2288286" cy="27241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742950"/>
            <a:ext cx="1756755" cy="1856350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6708913" y="1948070"/>
            <a:ext cx="496957" cy="73549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6157291" y="2599301"/>
            <a:ext cx="551622" cy="70257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5238" y="118898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32961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339" y="2343150"/>
            <a:ext cx="3571461" cy="26332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9330" y="62535"/>
            <a:ext cx="4456043" cy="609600"/>
          </a:xfrm>
        </p:spPr>
        <p:txBody>
          <a:bodyPr/>
          <a:lstStyle/>
          <a:p>
            <a:r>
              <a:rPr lang="en-US" dirty="0"/>
              <a:t>New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26" name="Picture 2" descr="C:\Users\tophe\AppData\Local\Temp\SNAGHTMLd8598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95350"/>
            <a:ext cx="2280518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579147"/>
            <a:ext cx="2286000" cy="2126203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1758552" y="3855138"/>
            <a:ext cx="1421970" cy="34911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1958009" y="3250096"/>
            <a:ext cx="2653749" cy="102373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491" y="167928"/>
            <a:ext cx="2775509" cy="206775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cxnSp>
        <p:nvCxnSpPr>
          <p:cNvPr id="17" name="Straight Arrow Connector 16"/>
          <p:cNvCxnSpPr>
            <a:cxnSpLocks/>
          </p:cNvCxnSpPr>
          <p:nvPr/>
        </p:nvCxnSpPr>
        <p:spPr>
          <a:xfrm flipV="1">
            <a:off x="3810000" y="2211874"/>
            <a:ext cx="1034491" cy="206195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286539" y="4194314"/>
            <a:ext cx="2123661" cy="159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 flipH="1">
            <a:off x="1948071" y="1789043"/>
            <a:ext cx="3588025" cy="63610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97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54102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https://www.sitepoint.com/gif-jpg-png-whats-difference/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https://www.w3schools.com/tags/tag_img.asp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http://stackoverflow.com/questions/419584/what-is-the-difference-between-jpg-jpeg-png-bmp-gif-tiff-i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1" y="412762"/>
            <a:ext cx="2364850" cy="427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868993"/>
            <a:ext cx="6052465" cy="31775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971550"/>
            <a:ext cx="4953000" cy="3124200"/>
          </a:xfrm>
        </p:spPr>
        <p:txBody>
          <a:bodyPr/>
          <a:lstStyle/>
          <a:p>
            <a:r>
              <a:rPr lang="en-US" dirty="0"/>
              <a:t>How would you add a page for each area (like the U.S.) with a page of thumbnails for all spots in that area?</a:t>
            </a:r>
          </a:p>
          <a:p>
            <a:r>
              <a:rPr lang="en-US" dirty="0"/>
              <a:t>What thumbnails would you use for the new major-area grouping?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In the Book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901378"/>
            <a:ext cx="3155383" cy="3647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7626" y="1335871"/>
            <a:ext cx="43117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Chapter 5:</a:t>
            </a:r>
          </a:p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   Adding Images to Your Pages 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9188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3497317"/>
            <a:ext cx="2562949" cy="1448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2" y="2079523"/>
            <a:ext cx="4899668" cy="2877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81622"/>
              </p:ext>
            </p:extLst>
          </p:nvPr>
        </p:nvGraphicFramePr>
        <p:xfrm>
          <a:off x="914400" y="835397"/>
          <a:ext cx="800100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278039986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9733682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5843392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4334554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39943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Transparency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640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Joint Photographic Experts Group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Lossy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819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Portable Network Graphics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Clip art, drawings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(with alpha)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538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Graphics Interchange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Clip art, drawings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(and animation)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907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Nothing!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500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8917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&lt;</a:t>
            </a:r>
            <a:r>
              <a:rPr lang="en-US" dirty="0" err="1"/>
              <a:t>img</a:t>
            </a:r>
            <a:r>
              <a:rPr lang="en-US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216" y="3966163"/>
            <a:ext cx="1344141" cy="966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704" y="1657350"/>
            <a:ext cx="1347512" cy="32763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38720" y="828883"/>
            <a:ext cx="7010400" cy="2331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"sleep.png"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"sleep.png"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"Intro"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"sleep.png"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"Intro"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width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"500"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"sleep.png"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"Intro"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width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"500"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height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"1000"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345561"/>
            <a:ext cx="2207033" cy="15873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3" name="Straight Arrow Connector 12"/>
          <p:cNvCxnSpPr/>
          <p:nvPr/>
        </p:nvCxnSpPr>
        <p:spPr>
          <a:xfrm>
            <a:off x="1219200" y="3181350"/>
            <a:ext cx="220703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4572000" y="3790950"/>
            <a:ext cx="13633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7434704" y="1504950"/>
            <a:ext cx="13475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1066800" y="3345560"/>
            <a:ext cx="0" cy="15883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4419600" y="3966163"/>
            <a:ext cx="0" cy="9667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7315200" y="1657350"/>
            <a:ext cx="0" cy="32755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056016" y="280168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91121"/>
                </a:solidFill>
              </a:rPr>
              <a:t>600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7201" y="3954557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91121"/>
                </a:solidFill>
              </a:rPr>
              <a:t>450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97069" y="338994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91121"/>
                </a:solidFill>
              </a:rPr>
              <a:t>500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94951" y="426485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91121"/>
                </a:solidFill>
              </a:rPr>
              <a:t>375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41760" y="113561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91121"/>
                </a:solidFill>
              </a:rPr>
              <a:t>500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97887" y="3106480"/>
            <a:ext cx="70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91121"/>
                </a:solidFill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341275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Buddy?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183572"/>
            <a:ext cx="1743075" cy="1743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35160"/>
            <a:ext cx="1637912" cy="20105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18912" y="883463"/>
            <a:ext cx="5562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Buddy has been around the world! Make a photo web site of his travels!</a:t>
            </a:r>
          </a:p>
          <a:p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Not really a journal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More of a photo album</a:t>
            </a:r>
          </a:p>
        </p:txBody>
      </p:sp>
    </p:spTree>
    <p:extLst>
      <p:ext uri="{BB962C8B-B14F-4D97-AF65-F5344CB8AC3E}">
        <p14:creationId xmlns:p14="http://schemas.microsoft.com/office/powerpoint/2010/main" val="2985364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666751"/>
            <a:ext cx="5638800" cy="4242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Where's Buddy?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style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"text/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css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#eaf3da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style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Buddy's Travels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 name is Buddy! I've been all over the world! 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Check out all the places I have been.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Insert Picture of Buddy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&lt;/html&gt;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742950"/>
            <a:ext cx="3775102" cy="23621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90525" y="35242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423504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6" y="1195518"/>
            <a:ext cx="2247705" cy="37004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073" y="1581150"/>
            <a:ext cx="4225608" cy="32958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912" y="805325"/>
            <a:ext cx="2804887" cy="20962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16" y="311385"/>
            <a:ext cx="1743304" cy="7107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4762500" y="4019550"/>
            <a:ext cx="1958340" cy="204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2027914" y="3329940"/>
            <a:ext cx="2201186" cy="144249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2514600" y="2901608"/>
            <a:ext cx="838200" cy="111529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2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Buddy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708" y="949684"/>
            <a:ext cx="4538634" cy="37556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28600" y="780696"/>
            <a:ext cx="4519520" cy="1278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Buddy's Travels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 name is Buddy! I've been all over the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world! Check out all the places I have 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been.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"photos/IMG_0794.JPG"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44388"/>
            <a:ext cx="1266667" cy="11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433679"/>
            <a:ext cx="1985762" cy="2362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1709531" y="3330437"/>
            <a:ext cx="1421296" cy="704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75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7999</TotalTime>
  <Words>529</Words>
  <Application>Microsoft Office PowerPoint</Application>
  <PresentationFormat>On-screen Show (16:9)</PresentationFormat>
  <Paragraphs>229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Images</vt:lpstr>
      <vt:lpstr>See Also</vt:lpstr>
      <vt:lpstr>In the Book</vt:lpstr>
      <vt:lpstr>Image Formats</vt:lpstr>
      <vt:lpstr>Remember &lt;img&gt;</vt:lpstr>
      <vt:lpstr>Where’s Buddy?</vt:lpstr>
      <vt:lpstr>First Page</vt:lpstr>
      <vt:lpstr>Structure</vt:lpstr>
      <vt:lpstr>Big Buddy</vt:lpstr>
      <vt:lpstr>Resizing Images</vt:lpstr>
      <vt:lpstr>Microsoft Paint</vt:lpstr>
      <vt:lpstr>Microsoft Paint</vt:lpstr>
      <vt:lpstr>Medium Buddy</vt:lpstr>
      <vt:lpstr>Buddy’s Page</vt:lpstr>
      <vt:lpstr>Making Thumbnails</vt:lpstr>
      <vt:lpstr>Using the Thumbnails</vt:lpstr>
      <vt:lpstr>Describe Each Photo</vt:lpstr>
      <vt:lpstr>Images as Links</vt:lpstr>
      <vt:lpstr>New Structure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329</cp:revision>
  <cp:lastPrinted>2015-07-06T21:44:19Z</cp:lastPrinted>
  <dcterms:created xsi:type="dcterms:W3CDTF">2015-07-04T21:12:26Z</dcterms:created>
  <dcterms:modified xsi:type="dcterms:W3CDTF">2017-05-14T18:49:28Z</dcterms:modified>
</cp:coreProperties>
</file>